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312" r:id="rId5"/>
    <p:sldId id="309" r:id="rId6"/>
    <p:sldId id="311" r:id="rId7"/>
    <p:sldId id="301" r:id="rId8"/>
    <p:sldId id="299" r:id="rId9"/>
    <p:sldId id="288" r:id="rId10"/>
    <p:sldId id="283" r:id="rId11"/>
    <p:sldId id="26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238"/>
    <a:srgbClr val="3E6BFF"/>
    <a:srgbClr val="FDD0B2"/>
    <a:srgbClr val="F86300"/>
    <a:srgbClr val="8FAAFF"/>
    <a:srgbClr val="1186A7"/>
    <a:srgbClr val="7E1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06" autoAdjust="0"/>
  </p:normalViewPr>
  <p:slideViewPr>
    <p:cSldViewPr snapToGrid="0" showGuides="1">
      <p:cViewPr>
        <p:scale>
          <a:sx n="66" d="100"/>
          <a:sy n="66" d="100"/>
        </p:scale>
        <p:origin x="8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ival.bento@outlook.com" userId="4304fcc142cbe612" providerId="LiveId" clId="{10E079C3-3D63-4564-BAC4-DDA941AFB651}"/>
    <pc:docChg chg="undo custSel addSld delSld modSld">
      <pc:chgData name="genival.bento@outlook.com" userId="4304fcc142cbe612" providerId="LiveId" clId="{10E079C3-3D63-4564-BAC4-DDA941AFB651}" dt="2021-09-24T21:27:52.307" v="272" actId="207"/>
      <pc:docMkLst>
        <pc:docMk/>
      </pc:docMkLst>
      <pc:sldChg chg="modSp mod">
        <pc:chgData name="genival.bento@outlook.com" userId="4304fcc142cbe612" providerId="LiveId" clId="{10E079C3-3D63-4564-BAC4-DDA941AFB651}" dt="2021-09-24T21:09:36.416" v="190" actId="20577"/>
        <pc:sldMkLst>
          <pc:docMk/>
          <pc:sldMk cId="356357616" sldId="257"/>
        </pc:sldMkLst>
        <pc:spChg chg="mod">
          <ac:chgData name="genival.bento@outlook.com" userId="4304fcc142cbe612" providerId="LiveId" clId="{10E079C3-3D63-4564-BAC4-DDA941AFB651}" dt="2021-09-24T21:09:18.726" v="153" actId="20577"/>
          <ac:spMkLst>
            <pc:docMk/>
            <pc:sldMk cId="356357616" sldId="257"/>
            <ac:spMk id="7" creationId="{C310F73F-74D3-4D62-8BF5-C13433EE5B37}"/>
          </ac:spMkLst>
        </pc:spChg>
        <pc:spChg chg="mod">
          <ac:chgData name="genival.bento@outlook.com" userId="4304fcc142cbe612" providerId="LiveId" clId="{10E079C3-3D63-4564-BAC4-DDA941AFB651}" dt="2021-09-24T21:09:36.416" v="190" actId="20577"/>
          <ac:spMkLst>
            <pc:docMk/>
            <pc:sldMk cId="356357616" sldId="257"/>
            <ac:spMk id="8" creationId="{C310F73F-74D3-4D62-8BF5-C13433EE5B37}"/>
          </ac:spMkLst>
        </pc:spChg>
        <pc:spChg chg="mod">
          <ac:chgData name="genival.bento@outlook.com" userId="4304fcc142cbe612" providerId="LiveId" clId="{10E079C3-3D63-4564-BAC4-DDA941AFB651}" dt="2021-09-24T21:09:00.953" v="113" actId="20577"/>
          <ac:spMkLst>
            <pc:docMk/>
            <pc:sldMk cId="356357616" sldId="257"/>
            <ac:spMk id="10" creationId="{C310F73F-74D3-4D62-8BF5-C13433EE5B37}"/>
          </ac:spMkLst>
        </pc:spChg>
      </pc:sldChg>
      <pc:sldChg chg="del">
        <pc:chgData name="genival.bento@outlook.com" userId="4304fcc142cbe612" providerId="LiveId" clId="{10E079C3-3D63-4564-BAC4-DDA941AFB651}" dt="2021-09-24T20:56:07.978" v="28" actId="47"/>
        <pc:sldMkLst>
          <pc:docMk/>
          <pc:sldMk cId="3707405718" sldId="258"/>
        </pc:sldMkLst>
      </pc:sldChg>
      <pc:sldChg chg="delSp del mod">
        <pc:chgData name="genival.bento@outlook.com" userId="4304fcc142cbe612" providerId="LiveId" clId="{10E079C3-3D63-4564-BAC4-DDA941AFB651}" dt="2021-09-24T21:17:54.552" v="229" actId="47"/>
        <pc:sldMkLst>
          <pc:docMk/>
          <pc:sldMk cId="3870240437" sldId="260"/>
        </pc:sldMkLst>
        <pc:spChg chg="del">
          <ac:chgData name="genival.bento@outlook.com" userId="4304fcc142cbe612" providerId="LiveId" clId="{10E079C3-3D63-4564-BAC4-DDA941AFB651}" dt="2021-09-24T21:17:44.010" v="228" actId="478"/>
          <ac:spMkLst>
            <pc:docMk/>
            <pc:sldMk cId="3870240437" sldId="260"/>
            <ac:spMk id="2" creationId="{00000000-0000-0000-0000-000000000000}"/>
          </ac:spMkLst>
        </pc:spChg>
      </pc:sldChg>
      <pc:sldChg chg="del">
        <pc:chgData name="genival.bento@outlook.com" userId="4304fcc142cbe612" providerId="LiveId" clId="{10E079C3-3D63-4564-BAC4-DDA941AFB651}" dt="2021-09-24T21:17:54.552" v="229" actId="47"/>
        <pc:sldMkLst>
          <pc:docMk/>
          <pc:sldMk cId="2044329057" sldId="262"/>
        </pc:sldMkLst>
      </pc:sldChg>
      <pc:sldChg chg="addSp modSp mod">
        <pc:chgData name="genival.bento@outlook.com" userId="4304fcc142cbe612" providerId="LiveId" clId="{10E079C3-3D63-4564-BAC4-DDA941AFB651}" dt="2021-09-24T21:27:52.307" v="272" actId="207"/>
        <pc:sldMkLst>
          <pc:docMk/>
          <pc:sldMk cId="2900885552" sldId="263"/>
        </pc:sldMkLst>
        <pc:spChg chg="add mod">
          <ac:chgData name="genival.bento@outlook.com" userId="4304fcc142cbe612" providerId="LiveId" clId="{10E079C3-3D63-4564-BAC4-DDA941AFB651}" dt="2021-09-24T21:27:52.307" v="272" actId="207"/>
          <ac:spMkLst>
            <pc:docMk/>
            <pc:sldMk cId="2900885552" sldId="263"/>
            <ac:spMk id="9" creationId="{8A06BE35-F297-4EEC-9318-A70F4C2A90CF}"/>
          </ac:spMkLst>
        </pc:spChg>
        <pc:picChg chg="add mod">
          <ac:chgData name="genival.bento@outlook.com" userId="4304fcc142cbe612" providerId="LiveId" clId="{10E079C3-3D63-4564-BAC4-DDA941AFB651}" dt="2021-09-24T21:27:45.199" v="271" actId="1076"/>
          <ac:picMkLst>
            <pc:docMk/>
            <pc:sldMk cId="2900885552" sldId="263"/>
            <ac:picMk id="3" creationId="{F34CA628-6FBC-4A70-A8CE-0773D2759156}"/>
          </ac:picMkLst>
        </pc:picChg>
      </pc:sldChg>
      <pc:sldChg chg="delSp del mod">
        <pc:chgData name="genival.bento@outlook.com" userId="4304fcc142cbe612" providerId="LiveId" clId="{10E079C3-3D63-4564-BAC4-DDA941AFB651}" dt="2021-09-24T21:08:36.414" v="88" actId="47"/>
        <pc:sldMkLst>
          <pc:docMk/>
          <pc:sldMk cId="815070901" sldId="294"/>
        </pc:sldMkLst>
        <pc:picChg chg="del">
          <ac:chgData name="genival.bento@outlook.com" userId="4304fcc142cbe612" providerId="LiveId" clId="{10E079C3-3D63-4564-BAC4-DDA941AFB651}" dt="2021-09-24T21:00:27.709" v="74" actId="21"/>
          <ac:picMkLst>
            <pc:docMk/>
            <pc:sldMk cId="815070901" sldId="294"/>
            <ac:picMk id="7" creationId="{0C381B9E-9ADE-4626-B5BC-BB0CF25214CD}"/>
          </ac:picMkLst>
        </pc:picChg>
        <pc:picChg chg="del">
          <ac:chgData name="genival.bento@outlook.com" userId="4304fcc142cbe612" providerId="LiveId" clId="{10E079C3-3D63-4564-BAC4-DDA941AFB651}" dt="2021-09-24T21:00:27.709" v="74" actId="21"/>
          <ac:picMkLst>
            <pc:docMk/>
            <pc:sldMk cId="815070901" sldId="294"/>
            <ac:picMk id="9" creationId="{35166F2A-E68F-47B2-9D3E-A6463054B98F}"/>
          </ac:picMkLst>
        </pc:picChg>
      </pc:sldChg>
      <pc:sldChg chg="addSp delSp modSp mod">
        <pc:chgData name="genival.bento@outlook.com" userId="4304fcc142cbe612" providerId="LiveId" clId="{10E079C3-3D63-4564-BAC4-DDA941AFB651}" dt="2021-09-24T21:16:59.653" v="227" actId="1076"/>
        <pc:sldMkLst>
          <pc:docMk/>
          <pc:sldMk cId="188451429" sldId="301"/>
        </pc:sldMkLst>
        <pc:picChg chg="add mod">
          <ac:chgData name="genival.bento@outlook.com" userId="4304fcc142cbe612" providerId="LiveId" clId="{10E079C3-3D63-4564-BAC4-DDA941AFB651}" dt="2021-09-24T21:16:59.653" v="227" actId="1076"/>
          <ac:picMkLst>
            <pc:docMk/>
            <pc:sldMk cId="188451429" sldId="301"/>
            <ac:picMk id="3" creationId="{349E0AA7-CDB0-4098-A7D8-A45B6195A496}"/>
          </ac:picMkLst>
        </pc:picChg>
        <pc:picChg chg="del">
          <ac:chgData name="genival.bento@outlook.com" userId="4304fcc142cbe612" providerId="LiveId" clId="{10E079C3-3D63-4564-BAC4-DDA941AFB651}" dt="2021-09-24T21:16:04.208" v="220" actId="478"/>
          <ac:picMkLst>
            <pc:docMk/>
            <pc:sldMk cId="188451429" sldId="301"/>
            <ac:picMk id="2052" creationId="{00000000-0000-0000-0000-000000000000}"/>
          </ac:picMkLst>
        </pc:picChg>
      </pc:sldChg>
      <pc:sldChg chg="del">
        <pc:chgData name="genival.bento@outlook.com" userId="4304fcc142cbe612" providerId="LiveId" clId="{10E079C3-3D63-4564-BAC4-DDA941AFB651}" dt="2021-09-24T20:57:04.906" v="40" actId="47"/>
        <pc:sldMkLst>
          <pc:docMk/>
          <pc:sldMk cId="2100192710" sldId="308"/>
        </pc:sldMkLst>
      </pc:sldChg>
      <pc:sldChg chg="addSp delSp modSp new mod">
        <pc:chgData name="genival.bento@outlook.com" userId="4304fcc142cbe612" providerId="LiveId" clId="{10E079C3-3D63-4564-BAC4-DDA941AFB651}" dt="2021-09-24T21:15:58.722" v="219" actId="1076"/>
        <pc:sldMkLst>
          <pc:docMk/>
          <pc:sldMk cId="3717761899" sldId="312"/>
        </pc:sldMkLst>
        <pc:spChg chg="del">
          <ac:chgData name="genival.bento@outlook.com" userId="4304fcc142cbe612" providerId="LiveId" clId="{10E079C3-3D63-4564-BAC4-DDA941AFB651}" dt="2021-09-24T20:54:13.128" v="1" actId="478"/>
          <ac:spMkLst>
            <pc:docMk/>
            <pc:sldMk cId="3717761899" sldId="312"/>
            <ac:spMk id="2" creationId="{C2B80435-738A-4AEE-870D-05B3F4BFA1CF}"/>
          </ac:spMkLst>
        </pc:spChg>
        <pc:spChg chg="del">
          <ac:chgData name="genival.bento@outlook.com" userId="4304fcc142cbe612" providerId="LiveId" clId="{10E079C3-3D63-4564-BAC4-DDA941AFB651}" dt="2021-09-24T20:54:13.128" v="1" actId="478"/>
          <ac:spMkLst>
            <pc:docMk/>
            <pc:sldMk cId="3717761899" sldId="312"/>
            <ac:spMk id="3" creationId="{C6C07375-8CB1-4E63-9104-2ADCF859FD4D}"/>
          </ac:spMkLst>
        </pc:spChg>
        <pc:spChg chg="add del mod">
          <ac:chgData name="genival.bento@outlook.com" userId="4304fcc142cbe612" providerId="LiveId" clId="{10E079C3-3D63-4564-BAC4-DDA941AFB651}" dt="2021-09-24T21:15:53.488" v="217" actId="21"/>
          <ac:spMkLst>
            <pc:docMk/>
            <pc:sldMk cId="3717761899" sldId="312"/>
            <ac:spMk id="24" creationId="{4B2327DC-F00B-4BAA-8CAA-B69EA8B2DF4A}"/>
          </ac:spMkLst>
        </pc:spChg>
        <pc:picChg chg="add mod">
          <ac:chgData name="genival.bento@outlook.com" userId="4304fcc142cbe612" providerId="LiveId" clId="{10E079C3-3D63-4564-BAC4-DDA941AFB651}" dt="2021-09-24T21:15:58.722" v="219" actId="1076"/>
          <ac:picMkLst>
            <pc:docMk/>
            <pc:sldMk cId="3717761899" sldId="312"/>
            <ac:picMk id="2" creationId="{BAC3C1D6-3536-4018-BF96-EFA006420F67}"/>
          </ac:picMkLst>
        </pc:picChg>
        <pc:picChg chg="add mod">
          <ac:chgData name="genival.bento@outlook.com" userId="4304fcc142cbe612" providerId="LiveId" clId="{10E079C3-3D63-4564-BAC4-DDA941AFB651}" dt="2021-09-24T21:00:23.434" v="73" actId="1076"/>
          <ac:picMkLst>
            <pc:docMk/>
            <pc:sldMk cId="3717761899" sldId="312"/>
            <ac:picMk id="5" creationId="{415DDAB4-C4E8-4ACC-8BAA-F40448106FF8}"/>
          </ac:picMkLst>
        </pc:picChg>
        <pc:picChg chg="add mod">
          <ac:chgData name="genival.bento@outlook.com" userId="4304fcc142cbe612" providerId="LiveId" clId="{10E079C3-3D63-4564-BAC4-DDA941AFB651}" dt="2021-09-24T21:00:23.434" v="73" actId="1076"/>
          <ac:picMkLst>
            <pc:docMk/>
            <pc:sldMk cId="3717761899" sldId="312"/>
            <ac:picMk id="7" creationId="{21DB99F9-18EF-4F1C-9502-79292D802A59}"/>
          </ac:picMkLst>
        </pc:picChg>
        <pc:picChg chg="add del mod">
          <ac:chgData name="genival.bento@outlook.com" userId="4304fcc142cbe612" providerId="LiveId" clId="{10E079C3-3D63-4564-BAC4-DDA941AFB651}" dt="2021-09-24T20:55:31.274" v="11" actId="21"/>
          <ac:picMkLst>
            <pc:docMk/>
            <pc:sldMk cId="3717761899" sldId="312"/>
            <ac:picMk id="9" creationId="{1219EBDF-13B5-4DEF-8167-27043251D0F1}"/>
          </ac:picMkLst>
        </pc:picChg>
        <pc:picChg chg="add del mod modCrop">
          <ac:chgData name="genival.bento@outlook.com" userId="4304fcc142cbe612" providerId="LiveId" clId="{10E079C3-3D63-4564-BAC4-DDA941AFB651}" dt="2021-09-24T21:01:12.694" v="85" actId="732"/>
          <ac:picMkLst>
            <pc:docMk/>
            <pc:sldMk cId="3717761899" sldId="312"/>
            <ac:picMk id="10" creationId="{F3342C8A-33E6-4C96-ADEC-7DA4301133D8}"/>
          </ac:picMkLst>
        </pc:picChg>
        <pc:picChg chg="add mod">
          <ac:chgData name="genival.bento@outlook.com" userId="4304fcc142cbe612" providerId="LiveId" clId="{10E079C3-3D63-4564-BAC4-DDA941AFB651}" dt="2021-09-24T21:00:23.434" v="73" actId="1076"/>
          <ac:picMkLst>
            <pc:docMk/>
            <pc:sldMk cId="3717761899" sldId="312"/>
            <ac:picMk id="12" creationId="{FE76187C-229F-4A89-8AB0-07C3F368EE3D}"/>
          </ac:picMkLst>
        </pc:picChg>
        <pc:picChg chg="add mod">
          <ac:chgData name="genival.bento@outlook.com" userId="4304fcc142cbe612" providerId="LiveId" clId="{10E079C3-3D63-4564-BAC4-DDA941AFB651}" dt="2021-09-24T21:00:23.434" v="73" actId="1076"/>
          <ac:picMkLst>
            <pc:docMk/>
            <pc:sldMk cId="3717761899" sldId="312"/>
            <ac:picMk id="14" creationId="{7E59345D-32C4-4694-ACD0-4483359B84A7}"/>
          </ac:picMkLst>
        </pc:picChg>
        <pc:picChg chg="add mod">
          <ac:chgData name="genival.bento@outlook.com" userId="4304fcc142cbe612" providerId="LiveId" clId="{10E079C3-3D63-4564-BAC4-DDA941AFB651}" dt="2021-09-24T21:00:23.434" v="73" actId="1076"/>
          <ac:picMkLst>
            <pc:docMk/>
            <pc:sldMk cId="3717761899" sldId="312"/>
            <ac:picMk id="16" creationId="{9372DC9F-FF01-4081-AA10-06D17BEED25E}"/>
          </ac:picMkLst>
        </pc:picChg>
        <pc:picChg chg="add mod">
          <ac:chgData name="genival.bento@outlook.com" userId="4304fcc142cbe612" providerId="LiveId" clId="{10E079C3-3D63-4564-BAC4-DDA941AFB651}" dt="2021-09-24T21:00:23.434" v="73" actId="1076"/>
          <ac:picMkLst>
            <pc:docMk/>
            <pc:sldMk cId="3717761899" sldId="312"/>
            <ac:picMk id="18" creationId="{FDD1E14D-3391-443F-A435-106D315063D2}"/>
          </ac:picMkLst>
        </pc:picChg>
        <pc:picChg chg="add mod">
          <ac:chgData name="genival.bento@outlook.com" userId="4304fcc142cbe612" providerId="LiveId" clId="{10E079C3-3D63-4564-BAC4-DDA941AFB651}" dt="2021-09-24T21:00:23.434" v="73" actId="1076"/>
          <ac:picMkLst>
            <pc:docMk/>
            <pc:sldMk cId="3717761899" sldId="312"/>
            <ac:picMk id="20" creationId="{759EC081-9441-4317-9508-00761F6EF787}"/>
          </ac:picMkLst>
        </pc:picChg>
        <pc:picChg chg="add del mod">
          <ac:chgData name="genival.bento@outlook.com" userId="4304fcc142cbe612" providerId="LiveId" clId="{10E079C3-3D63-4564-BAC4-DDA941AFB651}" dt="2021-09-24T21:01:16.880" v="87"/>
          <ac:picMkLst>
            <pc:docMk/>
            <pc:sldMk cId="3717761899" sldId="312"/>
            <ac:picMk id="21" creationId="{B6CADDE8-11E8-4C1C-8BC7-FAA276353A11}"/>
          </ac:picMkLst>
        </pc:picChg>
        <pc:picChg chg="add del mod">
          <ac:chgData name="genival.bento@outlook.com" userId="4304fcc142cbe612" providerId="LiveId" clId="{10E079C3-3D63-4564-BAC4-DDA941AFB651}" dt="2021-09-24T21:01:16.880" v="87"/>
          <ac:picMkLst>
            <pc:docMk/>
            <pc:sldMk cId="3717761899" sldId="312"/>
            <ac:picMk id="22" creationId="{682BAFEF-35E3-4113-ABAD-B359D011D284}"/>
          </ac:picMkLst>
        </pc:picChg>
        <pc:picChg chg="add del mod">
          <ac:chgData name="genival.bento@outlook.com" userId="4304fcc142cbe612" providerId="LiveId" clId="{10E079C3-3D63-4564-BAC4-DDA941AFB651}" dt="2021-09-24T21:01:11.800" v="83"/>
          <ac:picMkLst>
            <pc:docMk/>
            <pc:sldMk cId="3717761899" sldId="312"/>
            <ac:picMk id="23" creationId="{B9CE285A-F143-4457-9FA5-1E57D15F7167}"/>
          </ac:picMkLst>
        </pc:picChg>
      </pc:sldChg>
    </pc:docChg>
  </pc:docChgLst>
  <pc:docChgLst>
    <pc:chgData name="genival.bento@outlook.com" userId="4304fcc142cbe612" providerId="LiveId" clId="{DC3E5DA7-81A1-4321-A48B-001F911C51D8}"/>
    <pc:docChg chg="undo custSel delSld modSld">
      <pc:chgData name="genival.bento@outlook.com" userId="4304fcc142cbe612" providerId="LiveId" clId="{DC3E5DA7-81A1-4321-A48B-001F911C51D8}" dt="2021-10-22T23:27:22.865" v="432"/>
      <pc:docMkLst>
        <pc:docMk/>
      </pc:docMkLst>
      <pc:sldChg chg="modTransition">
        <pc:chgData name="genival.bento@outlook.com" userId="4304fcc142cbe612" providerId="LiveId" clId="{DC3E5DA7-81A1-4321-A48B-001F911C51D8}" dt="2021-10-22T23:27:22.865" v="432"/>
        <pc:sldMkLst>
          <pc:docMk/>
          <pc:sldMk cId="870094114" sldId="256"/>
        </pc:sldMkLst>
      </pc:sldChg>
      <pc:sldChg chg="addSp delSp modSp mod modTransition">
        <pc:chgData name="genival.bento@outlook.com" userId="4304fcc142cbe612" providerId="LiveId" clId="{DC3E5DA7-81A1-4321-A48B-001F911C51D8}" dt="2021-10-22T23:27:17.296" v="431"/>
        <pc:sldMkLst>
          <pc:docMk/>
          <pc:sldMk cId="356357616" sldId="257"/>
        </pc:sldMkLst>
        <pc:spChg chg="mod">
          <ac:chgData name="genival.bento@outlook.com" userId="4304fcc142cbe612" providerId="LiveId" clId="{DC3E5DA7-81A1-4321-A48B-001F911C51D8}" dt="2021-10-22T23:09:58.025" v="399" actId="20577"/>
          <ac:spMkLst>
            <pc:docMk/>
            <pc:sldMk cId="356357616" sldId="257"/>
            <ac:spMk id="7" creationId="{C310F73F-74D3-4D62-8BF5-C13433EE5B37}"/>
          </ac:spMkLst>
        </pc:spChg>
        <pc:spChg chg="mod">
          <ac:chgData name="genival.bento@outlook.com" userId="4304fcc142cbe612" providerId="LiveId" clId="{DC3E5DA7-81A1-4321-A48B-001F911C51D8}" dt="2021-10-22T23:09:50.889" v="386" actId="20577"/>
          <ac:spMkLst>
            <pc:docMk/>
            <pc:sldMk cId="356357616" sldId="257"/>
            <ac:spMk id="8" creationId="{C310F73F-74D3-4D62-8BF5-C13433EE5B37}"/>
          </ac:spMkLst>
        </pc:spChg>
        <pc:spChg chg="mod">
          <ac:chgData name="genival.bento@outlook.com" userId="4304fcc142cbe612" providerId="LiveId" clId="{DC3E5DA7-81A1-4321-A48B-001F911C51D8}" dt="2021-10-22T22:05:03.677" v="121" actId="20577"/>
          <ac:spMkLst>
            <pc:docMk/>
            <pc:sldMk cId="356357616" sldId="257"/>
            <ac:spMk id="10" creationId="{C310F73F-74D3-4D62-8BF5-C13433EE5B37}"/>
          </ac:spMkLst>
        </pc:spChg>
        <pc:graphicFrameChg chg="add mod">
          <ac:chgData name="genival.bento@outlook.com" userId="4304fcc142cbe612" providerId="LiveId" clId="{DC3E5DA7-81A1-4321-A48B-001F911C51D8}" dt="2021-10-22T23:26:46.445" v="427"/>
          <ac:graphicFrameMkLst>
            <pc:docMk/>
            <pc:sldMk cId="356357616" sldId="257"/>
            <ac:graphicFrameMk id="12" creationId="{74B6BAE2-2C9C-4D94-8FB7-4C2E9D662A1F}"/>
          </ac:graphicFrameMkLst>
        </pc:graphicFrameChg>
        <pc:picChg chg="add mod">
          <ac:chgData name="genival.bento@outlook.com" userId="4304fcc142cbe612" providerId="LiveId" clId="{DC3E5DA7-81A1-4321-A48B-001F911C51D8}" dt="2021-10-22T23:26:46.445" v="427"/>
          <ac:picMkLst>
            <pc:docMk/>
            <pc:sldMk cId="356357616" sldId="257"/>
            <ac:picMk id="11" creationId="{2FD94BBF-A98B-4522-A264-D80F47D0A6D7}"/>
          </ac:picMkLst>
        </pc:picChg>
        <pc:picChg chg="del">
          <ac:chgData name="genival.bento@outlook.com" userId="4304fcc142cbe612" providerId="LiveId" clId="{DC3E5DA7-81A1-4321-A48B-001F911C51D8}" dt="2021-10-22T23:26:46.148" v="426" actId="478"/>
          <ac:picMkLst>
            <pc:docMk/>
            <pc:sldMk cId="356357616" sldId="257"/>
            <ac:picMk id="14" creationId="{6B27B5E9-F2CE-4082-9837-EED1DC9636E7}"/>
          </ac:picMkLst>
        </pc:picChg>
        <pc:picChg chg="del">
          <ac:chgData name="genival.bento@outlook.com" userId="4304fcc142cbe612" providerId="LiveId" clId="{DC3E5DA7-81A1-4321-A48B-001F911C51D8}" dt="2021-10-22T23:26:46.148" v="426" actId="478"/>
          <ac:picMkLst>
            <pc:docMk/>
            <pc:sldMk cId="356357616" sldId="257"/>
            <ac:picMk id="16" creationId="{288A0694-9334-4C48-A645-7E36A1AC6344}"/>
          </ac:picMkLst>
        </pc:picChg>
      </pc:sldChg>
      <pc:sldChg chg="addSp delSp modSp mod modTransition">
        <pc:chgData name="genival.bento@outlook.com" userId="4304fcc142cbe612" providerId="LiveId" clId="{DC3E5DA7-81A1-4321-A48B-001F911C51D8}" dt="2021-10-22T23:27:17.296" v="431"/>
        <pc:sldMkLst>
          <pc:docMk/>
          <pc:sldMk cId="2900885552" sldId="263"/>
        </pc:sldMkLst>
        <pc:graphicFrameChg chg="add mod">
          <ac:chgData name="genival.bento@outlook.com" userId="4304fcc142cbe612" providerId="LiveId" clId="{DC3E5DA7-81A1-4321-A48B-001F911C51D8}" dt="2021-10-22T23:26:53.970" v="429"/>
          <ac:graphicFrameMkLst>
            <pc:docMk/>
            <pc:sldMk cId="2900885552" sldId="263"/>
            <ac:graphicFrameMk id="10" creationId="{ADF8FFAB-C9FC-40AD-B8B7-EED4DD1B2AFA}"/>
          </ac:graphicFrameMkLst>
        </pc:graphicFrameChg>
        <pc:picChg chg="del">
          <ac:chgData name="genival.bento@outlook.com" userId="4304fcc142cbe612" providerId="LiveId" clId="{DC3E5DA7-81A1-4321-A48B-001F911C51D8}" dt="2021-10-22T23:26:53.629" v="428" actId="478"/>
          <ac:picMkLst>
            <pc:docMk/>
            <pc:sldMk cId="2900885552" sldId="263"/>
            <ac:picMk id="4" creationId="{E7179EAE-0813-4CBC-9D7A-CBFDC638B56B}"/>
          </ac:picMkLst>
        </pc:picChg>
        <pc:picChg chg="del">
          <ac:chgData name="genival.bento@outlook.com" userId="4304fcc142cbe612" providerId="LiveId" clId="{DC3E5DA7-81A1-4321-A48B-001F911C51D8}" dt="2021-10-22T23:26:53.629" v="428" actId="478"/>
          <ac:picMkLst>
            <pc:docMk/>
            <pc:sldMk cId="2900885552" sldId="263"/>
            <ac:picMk id="5" creationId="{6BB5825C-FA6B-4E43-BC2E-B23DFD5234DC}"/>
          </ac:picMkLst>
        </pc:picChg>
        <pc:picChg chg="add mod">
          <ac:chgData name="genival.bento@outlook.com" userId="4304fcc142cbe612" providerId="LiveId" clId="{DC3E5DA7-81A1-4321-A48B-001F911C51D8}" dt="2021-10-22T23:26:53.970" v="429"/>
          <ac:picMkLst>
            <pc:docMk/>
            <pc:sldMk cId="2900885552" sldId="263"/>
            <ac:picMk id="8" creationId="{A8D1CB88-2A28-4D9B-B4C8-13AA7872D43A}"/>
          </ac:picMkLst>
        </pc:picChg>
      </pc:sldChg>
      <pc:sldChg chg="addSp delSp modSp mod modTransition modAnim">
        <pc:chgData name="genival.bento@outlook.com" userId="4304fcc142cbe612" providerId="LiveId" clId="{DC3E5DA7-81A1-4321-A48B-001F911C51D8}" dt="2021-10-22T23:27:17.296" v="431"/>
        <pc:sldMkLst>
          <pc:docMk/>
          <pc:sldMk cId="2959198658" sldId="283"/>
        </pc:sldMkLst>
        <pc:spChg chg="del">
          <ac:chgData name="genival.bento@outlook.com" userId="4304fcc142cbe612" providerId="LiveId" clId="{DC3E5DA7-81A1-4321-A48B-001F911C51D8}" dt="2021-10-22T22:18:28.619" v="158" actId="478"/>
          <ac:spMkLst>
            <pc:docMk/>
            <pc:sldMk cId="2959198658" sldId="283"/>
            <ac:spMk id="3" creationId="{00000000-0000-0000-0000-000000000000}"/>
          </ac:spMkLst>
        </pc:spChg>
        <pc:spChg chg="del">
          <ac:chgData name="genival.bento@outlook.com" userId="4304fcc142cbe612" providerId="LiveId" clId="{DC3E5DA7-81A1-4321-A48B-001F911C51D8}" dt="2021-10-22T22:18:28.619" v="158" actId="478"/>
          <ac:spMkLst>
            <pc:docMk/>
            <pc:sldMk cId="2959198658" sldId="283"/>
            <ac:spMk id="7" creationId="{366389D9-CA54-4F2E-9EC1-6A5FD926C283}"/>
          </ac:spMkLst>
        </pc:spChg>
        <pc:graphicFrameChg chg="add mod">
          <ac:chgData name="genival.bento@outlook.com" userId="4304fcc142cbe612" providerId="LiveId" clId="{DC3E5DA7-81A1-4321-A48B-001F911C51D8}" dt="2021-10-22T23:26:10.338" v="418"/>
          <ac:graphicFrameMkLst>
            <pc:docMk/>
            <pc:sldMk cId="2959198658" sldId="283"/>
            <ac:graphicFrameMk id="8" creationId="{F9052350-38CA-4429-8780-02CC0A1B7CF6}"/>
          </ac:graphicFrameMkLst>
        </pc:graphicFrameChg>
        <pc:picChg chg="add mod">
          <ac:chgData name="genival.bento@outlook.com" userId="4304fcc142cbe612" providerId="LiveId" clId="{DC3E5DA7-81A1-4321-A48B-001F911C51D8}" dt="2021-10-22T22:20:48.418" v="161" actId="14100"/>
          <ac:picMkLst>
            <pc:docMk/>
            <pc:sldMk cId="2959198658" sldId="283"/>
            <ac:picMk id="2" creationId="{83D9858F-FEE1-43FE-A194-083EEB67BCB5}"/>
          </ac:picMkLst>
        </pc:picChg>
        <pc:picChg chg="del mod">
          <ac:chgData name="genival.bento@outlook.com" userId="4304fcc142cbe612" providerId="LiveId" clId="{DC3E5DA7-81A1-4321-A48B-001F911C51D8}" dt="2021-10-22T23:26:09.945" v="417" actId="478"/>
          <ac:picMkLst>
            <pc:docMk/>
            <pc:sldMk cId="2959198658" sldId="283"/>
            <ac:picMk id="4" creationId="{23F289D2-D6AB-4887-9BEB-DBF9649D0A7D}"/>
          </ac:picMkLst>
        </pc:picChg>
        <pc:picChg chg="del mod">
          <ac:chgData name="genival.bento@outlook.com" userId="4304fcc142cbe612" providerId="LiveId" clId="{DC3E5DA7-81A1-4321-A48B-001F911C51D8}" dt="2021-10-22T23:26:09.945" v="417" actId="478"/>
          <ac:picMkLst>
            <pc:docMk/>
            <pc:sldMk cId="2959198658" sldId="283"/>
            <ac:picMk id="5" creationId="{E3394FB5-D764-485F-A4A8-778E2DA4832E}"/>
          </ac:picMkLst>
        </pc:picChg>
        <pc:picChg chg="add mod">
          <ac:chgData name="genival.bento@outlook.com" userId="4304fcc142cbe612" providerId="LiveId" clId="{DC3E5DA7-81A1-4321-A48B-001F911C51D8}" dt="2021-10-22T22:58:34.358" v="250" actId="1076"/>
          <ac:picMkLst>
            <pc:docMk/>
            <pc:sldMk cId="2959198658" sldId="283"/>
            <ac:picMk id="6" creationId="{B422C034-9729-4EF7-919C-8019B006E9F9}"/>
          </ac:picMkLst>
        </pc:picChg>
        <pc:picChg chg="add mod">
          <ac:chgData name="genival.bento@outlook.com" userId="4304fcc142cbe612" providerId="LiveId" clId="{DC3E5DA7-81A1-4321-A48B-001F911C51D8}" dt="2021-10-22T23:26:10.338" v="418"/>
          <ac:picMkLst>
            <pc:docMk/>
            <pc:sldMk cId="2959198658" sldId="283"/>
            <ac:picMk id="7" creationId="{E80AEDF6-CABC-499D-B8DF-513BD26D884A}"/>
          </ac:picMkLst>
        </pc:picChg>
      </pc:sldChg>
      <pc:sldChg chg="addSp delSp modSp mod modTransition modAnim">
        <pc:chgData name="genival.bento@outlook.com" userId="4304fcc142cbe612" providerId="LiveId" clId="{DC3E5DA7-81A1-4321-A48B-001F911C51D8}" dt="2021-10-22T23:27:17.296" v="431"/>
        <pc:sldMkLst>
          <pc:docMk/>
          <pc:sldMk cId="1051477711" sldId="288"/>
        </pc:sldMkLst>
        <pc:spChg chg="del">
          <ac:chgData name="genival.bento@outlook.com" userId="4304fcc142cbe612" providerId="LiveId" clId="{DC3E5DA7-81A1-4321-A48B-001F911C51D8}" dt="2021-10-22T22:16:12.226" v="154" actId="478"/>
          <ac:spMkLst>
            <pc:docMk/>
            <pc:sldMk cId="1051477711" sldId="288"/>
            <ac:spMk id="2" creationId="{00000000-0000-0000-0000-000000000000}"/>
          </ac:spMkLst>
        </pc:spChg>
        <pc:spChg chg="del">
          <ac:chgData name="genival.bento@outlook.com" userId="4304fcc142cbe612" providerId="LiveId" clId="{DC3E5DA7-81A1-4321-A48B-001F911C51D8}" dt="2021-10-22T22:16:12.226" v="154" actId="478"/>
          <ac:spMkLst>
            <pc:docMk/>
            <pc:sldMk cId="1051477711" sldId="288"/>
            <ac:spMk id="54" creationId="{00000000-0000-0000-0000-000000000000}"/>
          </ac:spMkLst>
        </pc:spChg>
        <pc:graphicFrameChg chg="add mod">
          <ac:chgData name="genival.bento@outlook.com" userId="4304fcc142cbe612" providerId="LiveId" clId="{DC3E5DA7-81A1-4321-A48B-001F911C51D8}" dt="2021-10-22T23:26:04.737" v="415"/>
          <ac:graphicFrameMkLst>
            <pc:docMk/>
            <pc:sldMk cId="1051477711" sldId="288"/>
            <ac:graphicFrameMk id="8" creationId="{9259DD5E-F997-4A5C-87F0-5E826266AE2B}"/>
          </ac:graphicFrameMkLst>
        </pc:graphicFrameChg>
        <pc:picChg chg="add mod">
          <ac:chgData name="genival.bento@outlook.com" userId="4304fcc142cbe612" providerId="LiveId" clId="{DC3E5DA7-81A1-4321-A48B-001F911C51D8}" dt="2021-10-22T22:16:57.314" v="157" actId="14100"/>
          <ac:picMkLst>
            <pc:docMk/>
            <pc:sldMk cId="1051477711" sldId="288"/>
            <ac:picMk id="3" creationId="{F53593F6-8308-4D5C-855E-0332BE7F2EDC}"/>
          </ac:picMkLst>
        </pc:picChg>
        <pc:picChg chg="del">
          <ac:chgData name="genival.bento@outlook.com" userId="4304fcc142cbe612" providerId="LiveId" clId="{DC3E5DA7-81A1-4321-A48B-001F911C51D8}" dt="2021-10-22T23:26:04.438" v="414" actId="478"/>
          <ac:picMkLst>
            <pc:docMk/>
            <pc:sldMk cId="1051477711" sldId="288"/>
            <ac:picMk id="4" creationId="{23F289D2-D6AB-4887-9BEB-DBF9649D0A7D}"/>
          </ac:picMkLst>
        </pc:picChg>
        <pc:picChg chg="del">
          <ac:chgData name="genival.bento@outlook.com" userId="4304fcc142cbe612" providerId="LiveId" clId="{DC3E5DA7-81A1-4321-A48B-001F911C51D8}" dt="2021-10-22T23:26:04.438" v="414" actId="478"/>
          <ac:picMkLst>
            <pc:docMk/>
            <pc:sldMk cId="1051477711" sldId="288"/>
            <ac:picMk id="5" creationId="{E3394FB5-D764-485F-A4A8-778E2DA4832E}"/>
          </ac:picMkLst>
        </pc:picChg>
        <pc:picChg chg="add mod">
          <ac:chgData name="genival.bento@outlook.com" userId="4304fcc142cbe612" providerId="LiveId" clId="{DC3E5DA7-81A1-4321-A48B-001F911C51D8}" dt="2021-10-22T22:56:44.527" v="223" actId="14100"/>
          <ac:picMkLst>
            <pc:docMk/>
            <pc:sldMk cId="1051477711" sldId="288"/>
            <ac:picMk id="6" creationId="{F0E77CE5-44B9-4514-840F-2D183A7B4C85}"/>
          </ac:picMkLst>
        </pc:picChg>
        <pc:picChg chg="add mod">
          <ac:chgData name="genival.bento@outlook.com" userId="4304fcc142cbe612" providerId="LiveId" clId="{DC3E5DA7-81A1-4321-A48B-001F911C51D8}" dt="2021-10-22T23:26:04.737" v="415"/>
          <ac:picMkLst>
            <pc:docMk/>
            <pc:sldMk cId="1051477711" sldId="288"/>
            <ac:picMk id="7" creationId="{17F05938-6B7A-4D56-ACD2-928AF397044F}"/>
          </ac:picMkLst>
        </pc:picChg>
      </pc:sldChg>
      <pc:sldChg chg="del">
        <pc:chgData name="genival.bento@outlook.com" userId="4304fcc142cbe612" providerId="LiveId" clId="{DC3E5DA7-81A1-4321-A48B-001F911C51D8}" dt="2021-10-22T22:20:54.959" v="162" actId="47"/>
        <pc:sldMkLst>
          <pc:docMk/>
          <pc:sldMk cId="2197809210" sldId="295"/>
        </pc:sldMkLst>
      </pc:sldChg>
      <pc:sldChg chg="addSp delSp modSp mod modTransition delAnim modAnim">
        <pc:chgData name="genival.bento@outlook.com" userId="4304fcc142cbe612" providerId="LiveId" clId="{DC3E5DA7-81A1-4321-A48B-001F911C51D8}" dt="2021-10-22T23:27:17.296" v="431"/>
        <pc:sldMkLst>
          <pc:docMk/>
          <pc:sldMk cId="4170862263" sldId="299"/>
        </pc:sldMkLst>
        <pc:spChg chg="del">
          <ac:chgData name="genival.bento@outlook.com" userId="4304fcc142cbe612" providerId="LiveId" clId="{DC3E5DA7-81A1-4321-A48B-001F911C51D8}" dt="2021-10-22T22:14:15.060" v="149" actId="478"/>
          <ac:spMkLst>
            <pc:docMk/>
            <pc:sldMk cId="4170862263" sldId="299"/>
            <ac:spMk id="2" creationId="{00000000-0000-0000-0000-000000000000}"/>
          </ac:spMkLst>
        </pc:spChg>
        <pc:spChg chg="del">
          <ac:chgData name="genival.bento@outlook.com" userId="4304fcc142cbe612" providerId="LiveId" clId="{DC3E5DA7-81A1-4321-A48B-001F911C51D8}" dt="2021-10-22T22:14:18.613" v="150" actId="478"/>
          <ac:spMkLst>
            <pc:docMk/>
            <pc:sldMk cId="4170862263" sldId="299"/>
            <ac:spMk id="54" creationId="{00000000-0000-0000-0000-000000000000}"/>
          </ac:spMkLst>
        </pc:spChg>
        <pc:graphicFrameChg chg="add mod">
          <ac:chgData name="genival.bento@outlook.com" userId="4304fcc142cbe612" providerId="LiveId" clId="{DC3E5DA7-81A1-4321-A48B-001F911C51D8}" dt="2021-10-22T23:26:00.563" v="413"/>
          <ac:graphicFrameMkLst>
            <pc:docMk/>
            <pc:sldMk cId="4170862263" sldId="299"/>
            <ac:graphicFrameMk id="9" creationId="{1A5210F3-50F0-409E-BB05-17693713C7C3}"/>
          </ac:graphicFrameMkLst>
        </pc:graphicFrameChg>
        <pc:picChg chg="add mod">
          <ac:chgData name="genival.bento@outlook.com" userId="4304fcc142cbe612" providerId="LiveId" clId="{DC3E5DA7-81A1-4321-A48B-001F911C51D8}" dt="2021-10-22T22:15:37.764" v="153" actId="14100"/>
          <ac:picMkLst>
            <pc:docMk/>
            <pc:sldMk cId="4170862263" sldId="299"/>
            <ac:picMk id="3" creationId="{08BC6E28-1B12-4CAF-B538-5526D7ABA9B0}"/>
          </ac:picMkLst>
        </pc:picChg>
        <pc:picChg chg="del">
          <ac:chgData name="genival.bento@outlook.com" userId="4304fcc142cbe612" providerId="LiveId" clId="{DC3E5DA7-81A1-4321-A48B-001F911C51D8}" dt="2021-10-22T23:26:00.234" v="412" actId="478"/>
          <ac:picMkLst>
            <pc:docMk/>
            <pc:sldMk cId="4170862263" sldId="299"/>
            <ac:picMk id="4" creationId="{23F289D2-D6AB-4887-9BEB-DBF9649D0A7D}"/>
          </ac:picMkLst>
        </pc:picChg>
        <pc:picChg chg="del">
          <ac:chgData name="genival.bento@outlook.com" userId="4304fcc142cbe612" providerId="LiveId" clId="{DC3E5DA7-81A1-4321-A48B-001F911C51D8}" dt="2021-10-22T23:26:00.234" v="412" actId="478"/>
          <ac:picMkLst>
            <pc:docMk/>
            <pc:sldMk cId="4170862263" sldId="299"/>
            <ac:picMk id="5" creationId="{E3394FB5-D764-485F-A4A8-778E2DA4832E}"/>
          </ac:picMkLst>
        </pc:picChg>
        <pc:picChg chg="del">
          <ac:chgData name="genival.bento@outlook.com" userId="4304fcc142cbe612" providerId="LiveId" clId="{DC3E5DA7-81A1-4321-A48B-001F911C51D8}" dt="2021-10-22T22:14:15.060" v="149" actId="478"/>
          <ac:picMkLst>
            <pc:docMk/>
            <pc:sldMk cId="4170862263" sldId="299"/>
            <ac:picMk id="6" creationId="{00000000-0000-0000-0000-000000000000}"/>
          </ac:picMkLst>
        </pc:picChg>
        <pc:picChg chg="add del mod">
          <ac:chgData name="genival.bento@outlook.com" userId="4304fcc142cbe612" providerId="LiveId" clId="{DC3E5DA7-81A1-4321-A48B-001F911C51D8}" dt="2021-10-22T22:56:51.989" v="224" actId="478"/>
          <ac:picMkLst>
            <pc:docMk/>
            <pc:sldMk cId="4170862263" sldId="299"/>
            <ac:picMk id="6" creationId="{75684F6D-8D54-464F-9FC9-9B783E532718}"/>
          </ac:picMkLst>
        </pc:picChg>
        <pc:picChg chg="add mod">
          <ac:chgData name="genival.bento@outlook.com" userId="4304fcc142cbe612" providerId="LiveId" clId="{DC3E5DA7-81A1-4321-A48B-001F911C51D8}" dt="2021-10-22T22:56:58.632" v="227" actId="1076"/>
          <ac:picMkLst>
            <pc:docMk/>
            <pc:sldMk cId="4170862263" sldId="299"/>
            <ac:picMk id="7" creationId="{53B53194-DA4C-43D9-B933-C2DBCB3D012C}"/>
          </ac:picMkLst>
        </pc:picChg>
        <pc:picChg chg="add mod">
          <ac:chgData name="genival.bento@outlook.com" userId="4304fcc142cbe612" providerId="LiveId" clId="{DC3E5DA7-81A1-4321-A48B-001F911C51D8}" dt="2021-10-22T23:26:00.563" v="413"/>
          <ac:picMkLst>
            <pc:docMk/>
            <pc:sldMk cId="4170862263" sldId="299"/>
            <ac:picMk id="8" creationId="{3B738604-4822-4CF6-A3F9-35F84BBF2BDB}"/>
          </ac:picMkLst>
        </pc:picChg>
      </pc:sldChg>
      <pc:sldChg chg="addSp delSp modSp mod modTransition addAnim delAnim modAnim">
        <pc:chgData name="genival.bento@outlook.com" userId="4304fcc142cbe612" providerId="LiveId" clId="{DC3E5DA7-81A1-4321-A48B-001F911C51D8}" dt="2021-10-22T23:27:17.296" v="431"/>
        <pc:sldMkLst>
          <pc:docMk/>
          <pc:sldMk cId="188451429" sldId="301"/>
        </pc:sldMkLst>
        <pc:spChg chg="del">
          <ac:chgData name="genival.bento@outlook.com" userId="4304fcc142cbe612" providerId="LiveId" clId="{DC3E5DA7-81A1-4321-A48B-001F911C51D8}" dt="2021-10-22T22:11:20.261" v="144" actId="478"/>
          <ac:spMkLst>
            <pc:docMk/>
            <pc:sldMk cId="188451429" sldId="301"/>
            <ac:spMk id="2" creationId="{00000000-0000-0000-0000-000000000000}"/>
          </ac:spMkLst>
        </pc:spChg>
        <pc:spChg chg="del">
          <ac:chgData name="genival.bento@outlook.com" userId="4304fcc142cbe612" providerId="LiveId" clId="{DC3E5DA7-81A1-4321-A48B-001F911C51D8}" dt="2021-10-22T22:11:23.615" v="145" actId="478"/>
          <ac:spMkLst>
            <pc:docMk/>
            <pc:sldMk cId="188451429" sldId="301"/>
            <ac:spMk id="54" creationId="{00000000-0000-0000-0000-000000000000}"/>
          </ac:spMkLst>
        </pc:spChg>
        <pc:graphicFrameChg chg="add mod">
          <ac:chgData name="genival.bento@outlook.com" userId="4304fcc142cbe612" providerId="LiveId" clId="{DC3E5DA7-81A1-4321-A48B-001F911C51D8}" dt="2021-10-22T23:25:55.855" v="411"/>
          <ac:graphicFrameMkLst>
            <pc:docMk/>
            <pc:sldMk cId="188451429" sldId="301"/>
            <ac:graphicFrameMk id="11" creationId="{4854AE10-180F-4710-80E7-73CDDAB3EE60}"/>
          </ac:graphicFrameMkLst>
        </pc:graphicFrameChg>
        <pc:picChg chg="del">
          <ac:chgData name="genival.bento@outlook.com" userId="4304fcc142cbe612" providerId="LiveId" clId="{DC3E5DA7-81A1-4321-A48B-001F911C51D8}" dt="2021-10-22T22:11:20.261" v="144" actId="478"/>
          <ac:picMkLst>
            <pc:docMk/>
            <pc:sldMk cId="188451429" sldId="301"/>
            <ac:picMk id="3" creationId="{349E0AA7-CDB0-4098-A7D8-A45B6195A496}"/>
          </ac:picMkLst>
        </pc:picChg>
        <pc:picChg chg="del">
          <ac:chgData name="genival.bento@outlook.com" userId="4304fcc142cbe612" providerId="LiveId" clId="{DC3E5DA7-81A1-4321-A48B-001F911C51D8}" dt="2021-10-22T23:25:55.497" v="410" actId="478"/>
          <ac:picMkLst>
            <pc:docMk/>
            <pc:sldMk cId="188451429" sldId="301"/>
            <ac:picMk id="4" creationId="{23F289D2-D6AB-4887-9BEB-DBF9649D0A7D}"/>
          </ac:picMkLst>
        </pc:picChg>
        <pc:picChg chg="del">
          <ac:chgData name="genival.bento@outlook.com" userId="4304fcc142cbe612" providerId="LiveId" clId="{DC3E5DA7-81A1-4321-A48B-001F911C51D8}" dt="2021-10-22T23:25:55.497" v="410" actId="478"/>
          <ac:picMkLst>
            <pc:docMk/>
            <pc:sldMk cId="188451429" sldId="301"/>
            <ac:picMk id="5" creationId="{E3394FB5-D764-485F-A4A8-778E2DA4832E}"/>
          </ac:picMkLst>
        </pc:picChg>
        <pc:picChg chg="add mod">
          <ac:chgData name="genival.bento@outlook.com" userId="4304fcc142cbe612" providerId="LiveId" clId="{DC3E5DA7-81A1-4321-A48B-001F911C51D8}" dt="2021-10-22T22:14:08.563" v="148" actId="14100"/>
          <ac:picMkLst>
            <pc:docMk/>
            <pc:sldMk cId="188451429" sldId="301"/>
            <ac:picMk id="6" creationId="{3081375E-C3E2-418D-BC39-B56EB27779B5}"/>
          </ac:picMkLst>
        </pc:picChg>
        <pc:picChg chg="add del mod">
          <ac:chgData name="genival.bento@outlook.com" userId="4304fcc142cbe612" providerId="LiveId" clId="{DC3E5DA7-81A1-4321-A48B-001F911C51D8}" dt="2021-10-22T22:57:17.828" v="240" actId="478"/>
          <ac:picMkLst>
            <pc:docMk/>
            <pc:sldMk cId="188451429" sldId="301"/>
            <ac:picMk id="7" creationId="{6F333058-00D5-40D4-AA80-3694C8283DA9}"/>
          </ac:picMkLst>
        </pc:picChg>
        <pc:picChg chg="add del mod">
          <ac:chgData name="genival.bento@outlook.com" userId="4304fcc142cbe612" providerId="LiveId" clId="{DC3E5DA7-81A1-4321-A48B-001F911C51D8}" dt="2021-10-22T22:57:14.678" v="238"/>
          <ac:picMkLst>
            <pc:docMk/>
            <pc:sldMk cId="188451429" sldId="301"/>
            <ac:picMk id="8" creationId="{660E166F-DE88-4538-AFDF-EB40BA01BF07}"/>
          </ac:picMkLst>
        </pc:picChg>
        <pc:picChg chg="add mod">
          <ac:chgData name="genival.bento@outlook.com" userId="4304fcc142cbe612" providerId="LiveId" clId="{DC3E5DA7-81A1-4321-A48B-001F911C51D8}" dt="2021-10-22T22:57:18.204" v="241"/>
          <ac:picMkLst>
            <pc:docMk/>
            <pc:sldMk cId="188451429" sldId="301"/>
            <ac:picMk id="9" creationId="{60EFF56F-DFE9-45D9-9281-B5E5C5B00975}"/>
          </ac:picMkLst>
        </pc:picChg>
        <pc:picChg chg="add mod">
          <ac:chgData name="genival.bento@outlook.com" userId="4304fcc142cbe612" providerId="LiveId" clId="{DC3E5DA7-81A1-4321-A48B-001F911C51D8}" dt="2021-10-22T23:25:55.855" v="411"/>
          <ac:picMkLst>
            <pc:docMk/>
            <pc:sldMk cId="188451429" sldId="301"/>
            <ac:picMk id="10" creationId="{4F1DEB46-B660-4F16-BA5E-98332F6EB1C3}"/>
          </ac:picMkLst>
        </pc:picChg>
      </pc:sldChg>
      <pc:sldChg chg="del">
        <pc:chgData name="genival.bento@outlook.com" userId="4304fcc142cbe612" providerId="LiveId" clId="{DC3E5DA7-81A1-4321-A48B-001F911C51D8}" dt="2021-10-22T22:20:56.323" v="163" actId="47"/>
        <pc:sldMkLst>
          <pc:docMk/>
          <pc:sldMk cId="401824783" sldId="303"/>
        </pc:sldMkLst>
      </pc:sldChg>
      <pc:sldChg chg="del">
        <pc:chgData name="genival.bento@outlook.com" userId="4304fcc142cbe612" providerId="LiveId" clId="{DC3E5DA7-81A1-4321-A48B-001F911C51D8}" dt="2021-10-22T22:20:57.802" v="164" actId="47"/>
        <pc:sldMkLst>
          <pc:docMk/>
          <pc:sldMk cId="1547968975" sldId="305"/>
        </pc:sldMkLst>
      </pc:sldChg>
      <pc:sldChg chg="del">
        <pc:chgData name="genival.bento@outlook.com" userId="4304fcc142cbe612" providerId="LiveId" clId="{DC3E5DA7-81A1-4321-A48B-001F911C51D8}" dt="2021-10-22T22:20:59.282" v="165" actId="47"/>
        <pc:sldMkLst>
          <pc:docMk/>
          <pc:sldMk cId="3342683030" sldId="306"/>
        </pc:sldMkLst>
      </pc:sldChg>
      <pc:sldChg chg="addSp delSp modSp mod modTransition delAnim modAnim">
        <pc:chgData name="genival.bento@outlook.com" userId="4304fcc142cbe612" providerId="LiveId" clId="{DC3E5DA7-81A1-4321-A48B-001F911C51D8}" dt="2021-10-22T23:27:17.296" v="431"/>
        <pc:sldMkLst>
          <pc:docMk/>
          <pc:sldMk cId="546690361" sldId="309"/>
        </pc:sldMkLst>
        <pc:spChg chg="del">
          <ac:chgData name="genival.bento@outlook.com" userId="4304fcc142cbe612" providerId="LiveId" clId="{DC3E5DA7-81A1-4321-A48B-001F911C51D8}" dt="2021-10-22T22:05:51.119" v="132" actId="478"/>
          <ac:spMkLst>
            <pc:docMk/>
            <pc:sldMk cId="546690361" sldId="309"/>
            <ac:spMk id="2" creationId="{00000000-0000-0000-0000-000000000000}"/>
          </ac:spMkLst>
        </pc:spChg>
        <pc:spChg chg="del">
          <ac:chgData name="genival.bento@outlook.com" userId="4304fcc142cbe612" providerId="LiveId" clId="{DC3E5DA7-81A1-4321-A48B-001F911C51D8}" dt="2021-10-22T22:05:55.844" v="133" actId="478"/>
          <ac:spMkLst>
            <pc:docMk/>
            <pc:sldMk cId="546690361" sldId="309"/>
            <ac:spMk id="54" creationId="{00000000-0000-0000-0000-000000000000}"/>
          </ac:spMkLst>
        </pc:spChg>
        <pc:graphicFrameChg chg="add mod">
          <ac:chgData name="genival.bento@outlook.com" userId="4304fcc142cbe612" providerId="LiveId" clId="{DC3E5DA7-81A1-4321-A48B-001F911C51D8}" dt="2021-10-22T23:25:39.964" v="406" actId="1076"/>
          <ac:graphicFrameMkLst>
            <pc:docMk/>
            <pc:sldMk cId="546690361" sldId="309"/>
            <ac:graphicFrameMk id="2" creationId="{13436882-8ADA-441B-A0A6-0042BBE06E55}"/>
          </ac:graphicFrameMkLst>
        </pc:graphicFrameChg>
        <pc:picChg chg="add mod">
          <ac:chgData name="genival.bento@outlook.com" userId="4304fcc142cbe612" providerId="LiveId" clId="{DC3E5DA7-81A1-4321-A48B-001F911C51D8}" dt="2021-10-22T22:07:43.963" v="138" actId="1076"/>
          <ac:picMkLst>
            <pc:docMk/>
            <pc:sldMk cId="546690361" sldId="309"/>
            <ac:picMk id="3" creationId="{47A5105F-E3AE-466A-8A56-673CBE09AEF9}"/>
          </ac:picMkLst>
        </pc:picChg>
        <pc:picChg chg="mod">
          <ac:chgData name="genival.bento@outlook.com" userId="4304fcc142cbe612" providerId="LiveId" clId="{DC3E5DA7-81A1-4321-A48B-001F911C51D8}" dt="2021-10-22T23:25:44.800" v="407" actId="14100"/>
          <ac:picMkLst>
            <pc:docMk/>
            <pc:sldMk cId="546690361" sldId="309"/>
            <ac:picMk id="4" creationId="{23F289D2-D6AB-4887-9BEB-DBF9649D0A7D}"/>
          </ac:picMkLst>
        </pc:picChg>
        <pc:picChg chg="del">
          <ac:chgData name="genival.bento@outlook.com" userId="4304fcc142cbe612" providerId="LiveId" clId="{DC3E5DA7-81A1-4321-A48B-001F911C51D8}" dt="2021-10-22T23:25:24.309" v="400" actId="478"/>
          <ac:picMkLst>
            <pc:docMk/>
            <pc:sldMk cId="546690361" sldId="309"/>
            <ac:picMk id="5" creationId="{E3394FB5-D764-485F-A4A8-778E2DA4832E}"/>
          </ac:picMkLst>
        </pc:picChg>
        <pc:picChg chg="add del mod">
          <ac:chgData name="genival.bento@outlook.com" userId="4304fcc142cbe612" providerId="LiveId" clId="{DC3E5DA7-81A1-4321-A48B-001F911C51D8}" dt="2021-10-22T22:57:34.959" v="246" actId="478"/>
          <ac:picMkLst>
            <pc:docMk/>
            <pc:sldMk cId="546690361" sldId="309"/>
            <ac:picMk id="6" creationId="{85D8C741-9BA8-4B94-AE09-543ECA039151}"/>
          </ac:picMkLst>
        </pc:picChg>
        <pc:picChg chg="add mod">
          <ac:chgData name="genival.bento@outlook.com" userId="4304fcc142cbe612" providerId="LiveId" clId="{DC3E5DA7-81A1-4321-A48B-001F911C51D8}" dt="2021-10-22T22:57:39.189" v="248" actId="1076"/>
          <ac:picMkLst>
            <pc:docMk/>
            <pc:sldMk cId="546690361" sldId="309"/>
            <ac:picMk id="7" creationId="{10F34FD4-CDA2-4697-832E-C4120F5032ED}"/>
          </ac:picMkLst>
        </pc:picChg>
      </pc:sldChg>
      <pc:sldChg chg="addSp delSp modSp mod modTransition delAnim modAnim">
        <pc:chgData name="genival.bento@outlook.com" userId="4304fcc142cbe612" providerId="LiveId" clId="{DC3E5DA7-81A1-4321-A48B-001F911C51D8}" dt="2021-10-22T23:27:17.296" v="431"/>
        <pc:sldMkLst>
          <pc:docMk/>
          <pc:sldMk cId="3768890239" sldId="311"/>
        </pc:sldMkLst>
        <pc:spChg chg="del">
          <ac:chgData name="genival.bento@outlook.com" userId="4304fcc142cbe612" providerId="LiveId" clId="{DC3E5DA7-81A1-4321-A48B-001F911C51D8}" dt="2021-10-22T22:11:03.490" v="139" actId="478"/>
          <ac:spMkLst>
            <pc:docMk/>
            <pc:sldMk cId="3768890239" sldId="311"/>
            <ac:spMk id="2" creationId="{00000000-0000-0000-0000-000000000000}"/>
          </ac:spMkLst>
        </pc:spChg>
        <pc:spChg chg="del">
          <ac:chgData name="genival.bento@outlook.com" userId="4304fcc142cbe612" providerId="LiveId" clId="{DC3E5DA7-81A1-4321-A48B-001F911C51D8}" dt="2021-10-22T22:11:15.807" v="143" actId="478"/>
          <ac:spMkLst>
            <pc:docMk/>
            <pc:sldMk cId="3768890239" sldId="311"/>
            <ac:spMk id="54" creationId="{00000000-0000-0000-0000-000000000000}"/>
          </ac:spMkLst>
        </pc:spChg>
        <pc:graphicFrameChg chg="add mod">
          <ac:chgData name="genival.bento@outlook.com" userId="4304fcc142cbe612" providerId="LiveId" clId="{DC3E5DA7-81A1-4321-A48B-001F911C51D8}" dt="2021-10-22T23:25:51.242" v="409"/>
          <ac:graphicFrameMkLst>
            <pc:docMk/>
            <pc:sldMk cId="3768890239" sldId="311"/>
            <ac:graphicFrameMk id="9" creationId="{91A1BBFB-AB99-4C8E-BACE-D8398CAD79A8}"/>
          </ac:graphicFrameMkLst>
        </pc:graphicFrameChg>
        <pc:picChg chg="add mod">
          <ac:chgData name="genival.bento@outlook.com" userId="4304fcc142cbe612" providerId="LiveId" clId="{DC3E5DA7-81A1-4321-A48B-001F911C51D8}" dt="2021-10-22T22:11:11.811" v="142" actId="14100"/>
          <ac:picMkLst>
            <pc:docMk/>
            <pc:sldMk cId="3768890239" sldId="311"/>
            <ac:picMk id="3" creationId="{F1C5A66D-F38F-46DC-B636-284DC50366CD}"/>
          </ac:picMkLst>
        </pc:picChg>
        <pc:picChg chg="del">
          <ac:chgData name="genival.bento@outlook.com" userId="4304fcc142cbe612" providerId="LiveId" clId="{DC3E5DA7-81A1-4321-A48B-001F911C51D8}" dt="2021-10-22T23:25:50.929" v="408" actId="478"/>
          <ac:picMkLst>
            <pc:docMk/>
            <pc:sldMk cId="3768890239" sldId="311"/>
            <ac:picMk id="4" creationId="{23F289D2-D6AB-4887-9BEB-DBF9649D0A7D}"/>
          </ac:picMkLst>
        </pc:picChg>
        <pc:picChg chg="del">
          <ac:chgData name="genival.bento@outlook.com" userId="4304fcc142cbe612" providerId="LiveId" clId="{DC3E5DA7-81A1-4321-A48B-001F911C51D8}" dt="2021-10-22T23:25:50.929" v="408" actId="478"/>
          <ac:picMkLst>
            <pc:docMk/>
            <pc:sldMk cId="3768890239" sldId="311"/>
            <ac:picMk id="5" creationId="{E3394FB5-D764-485F-A4A8-778E2DA4832E}"/>
          </ac:picMkLst>
        </pc:picChg>
        <pc:picChg chg="add del mod">
          <ac:chgData name="genival.bento@outlook.com" userId="4304fcc142cbe612" providerId="LiveId" clId="{DC3E5DA7-81A1-4321-A48B-001F911C51D8}" dt="2021-10-22T22:57:23.494" v="242" actId="478"/>
          <ac:picMkLst>
            <pc:docMk/>
            <pc:sldMk cId="3768890239" sldId="311"/>
            <ac:picMk id="6" creationId="{59B0CA9E-253B-44AD-AA30-36727FFBC387}"/>
          </ac:picMkLst>
        </pc:picChg>
        <pc:picChg chg="add mod">
          <ac:chgData name="genival.bento@outlook.com" userId="4304fcc142cbe612" providerId="LiveId" clId="{DC3E5DA7-81A1-4321-A48B-001F911C51D8}" dt="2021-10-22T22:57:31.554" v="245" actId="1076"/>
          <ac:picMkLst>
            <pc:docMk/>
            <pc:sldMk cId="3768890239" sldId="311"/>
            <ac:picMk id="7" creationId="{0901A24D-2391-4807-B444-27B4D6F61055}"/>
          </ac:picMkLst>
        </pc:picChg>
        <pc:picChg chg="add mod">
          <ac:chgData name="genival.bento@outlook.com" userId="4304fcc142cbe612" providerId="LiveId" clId="{DC3E5DA7-81A1-4321-A48B-001F911C51D8}" dt="2021-10-22T23:25:51.242" v="409"/>
          <ac:picMkLst>
            <pc:docMk/>
            <pc:sldMk cId="3768890239" sldId="311"/>
            <ac:picMk id="8" creationId="{C03BD148-7BC9-432A-8B2F-8901D6176E46}"/>
          </ac:picMkLst>
        </pc:picChg>
      </pc:sldChg>
      <pc:sldChg chg="addSp delSp modSp mod modTransition modAnim modNotesTx">
        <pc:chgData name="genival.bento@outlook.com" userId="4304fcc142cbe612" providerId="LiveId" clId="{DC3E5DA7-81A1-4321-A48B-001F911C51D8}" dt="2021-10-22T23:27:17.296" v="431"/>
        <pc:sldMkLst>
          <pc:docMk/>
          <pc:sldMk cId="3717761899" sldId="312"/>
        </pc:sldMkLst>
        <pc:spChg chg="add del mod">
          <ac:chgData name="genival.bento@outlook.com" userId="4304fcc142cbe612" providerId="LiveId" clId="{DC3E5DA7-81A1-4321-A48B-001F911C51D8}" dt="2021-10-22T23:26:19.369" v="419" actId="21"/>
          <ac:spMkLst>
            <pc:docMk/>
            <pc:sldMk cId="3717761899" sldId="312"/>
            <ac:spMk id="6" creationId="{215D12C1-F167-4592-94E7-CABE43067CE3}"/>
          </ac:spMkLst>
        </pc:spChg>
        <pc:spChg chg="add del mod">
          <ac:chgData name="genival.bento@outlook.com" userId="4304fcc142cbe612" providerId="LiveId" clId="{DC3E5DA7-81A1-4321-A48B-001F911C51D8}" dt="2021-10-22T23:26:19.369" v="419" actId="21"/>
          <ac:spMkLst>
            <pc:docMk/>
            <pc:sldMk cId="3717761899" sldId="312"/>
            <ac:spMk id="7" creationId="{A0EE5C2F-B6F7-4376-89F0-E5D7F5453AC8}"/>
          </ac:spMkLst>
        </pc:spChg>
        <pc:spChg chg="add del mod">
          <ac:chgData name="genival.bento@outlook.com" userId="4304fcc142cbe612" providerId="LiveId" clId="{DC3E5DA7-81A1-4321-A48B-001F911C51D8}" dt="2021-10-22T23:26:19.369" v="419" actId="21"/>
          <ac:spMkLst>
            <pc:docMk/>
            <pc:sldMk cId="3717761899" sldId="312"/>
            <ac:spMk id="8" creationId="{A77F0E2A-E232-4248-B7D9-70F4B04FC2AF}"/>
          </ac:spMkLst>
        </pc:spChg>
        <pc:spChg chg="add del mod">
          <ac:chgData name="genival.bento@outlook.com" userId="4304fcc142cbe612" providerId="LiveId" clId="{DC3E5DA7-81A1-4321-A48B-001F911C51D8}" dt="2021-10-22T23:26:19.369" v="419" actId="21"/>
          <ac:spMkLst>
            <pc:docMk/>
            <pc:sldMk cId="3717761899" sldId="312"/>
            <ac:spMk id="9" creationId="{5E92454C-5679-4D81-80C9-2D72FABCA413}"/>
          </ac:spMkLst>
        </pc:spChg>
        <pc:spChg chg="add del mod">
          <ac:chgData name="genival.bento@outlook.com" userId="4304fcc142cbe612" providerId="LiveId" clId="{DC3E5DA7-81A1-4321-A48B-001F911C51D8}" dt="2021-10-22T23:26:19.369" v="419" actId="21"/>
          <ac:spMkLst>
            <pc:docMk/>
            <pc:sldMk cId="3717761899" sldId="312"/>
            <ac:spMk id="10" creationId="{C1F7CB5C-C438-45C0-8B50-77D82340102D}"/>
          </ac:spMkLst>
        </pc:spChg>
        <pc:spChg chg="add del mod">
          <ac:chgData name="genival.bento@outlook.com" userId="4304fcc142cbe612" providerId="LiveId" clId="{DC3E5DA7-81A1-4321-A48B-001F911C51D8}" dt="2021-10-22T23:26:19.369" v="419" actId="21"/>
          <ac:spMkLst>
            <pc:docMk/>
            <pc:sldMk cId="3717761899" sldId="312"/>
            <ac:spMk id="13" creationId="{3B7B6220-1A70-4DB3-BCC9-5D775D6021B8}"/>
          </ac:spMkLst>
        </pc:spChg>
        <pc:graphicFrameChg chg="add mod">
          <ac:chgData name="genival.bento@outlook.com" userId="4304fcc142cbe612" providerId="LiveId" clId="{DC3E5DA7-81A1-4321-A48B-001F911C51D8}" dt="2021-10-22T23:26:40.562" v="425" actId="1076"/>
          <ac:graphicFrameMkLst>
            <pc:docMk/>
            <pc:sldMk cId="3717761899" sldId="312"/>
            <ac:graphicFrameMk id="12" creationId="{D88FEDB0-41B3-43B0-BD08-B7DA5E0BF648}"/>
          </ac:graphicFrameMkLst>
        </pc:graphicFrameChg>
        <pc:picChg chg="add mod">
          <ac:chgData name="genival.bento@outlook.com" userId="4304fcc142cbe612" providerId="LiveId" clId="{DC3E5DA7-81A1-4321-A48B-001F911C51D8}" dt="2021-10-22T23:26:27.478" v="422" actId="1076"/>
          <ac:picMkLst>
            <pc:docMk/>
            <pc:sldMk cId="3717761899" sldId="312"/>
            <ac:picMk id="3" creationId="{0C6897B5-F147-4D81-B584-F1EA162EBF32}"/>
          </ac:picMkLst>
        </pc:picChg>
        <pc:picChg chg="del">
          <ac:chgData name="genival.bento@outlook.com" userId="4304fcc142cbe612" providerId="LiveId" clId="{DC3E5DA7-81A1-4321-A48B-001F911C51D8}" dt="2021-10-22T22:21:16.279" v="166" actId="478"/>
          <ac:picMkLst>
            <pc:docMk/>
            <pc:sldMk cId="3717761899" sldId="312"/>
            <ac:picMk id="5" creationId="{415DDAB4-C4E8-4ACC-8BAA-F40448106FF8}"/>
          </ac:picMkLst>
        </pc:picChg>
        <pc:picChg chg="del">
          <ac:chgData name="genival.bento@outlook.com" userId="4304fcc142cbe612" providerId="LiveId" clId="{DC3E5DA7-81A1-4321-A48B-001F911C51D8}" dt="2021-10-22T22:21:16.279" v="166" actId="478"/>
          <ac:picMkLst>
            <pc:docMk/>
            <pc:sldMk cId="3717761899" sldId="312"/>
            <ac:picMk id="7" creationId="{21DB99F9-18EF-4F1C-9502-79292D802A59}"/>
          </ac:picMkLst>
        </pc:picChg>
        <pc:picChg chg="del">
          <ac:chgData name="genival.bento@outlook.com" userId="4304fcc142cbe612" providerId="LiveId" clId="{DC3E5DA7-81A1-4321-A48B-001F911C51D8}" dt="2021-10-22T22:21:16.279" v="166" actId="478"/>
          <ac:picMkLst>
            <pc:docMk/>
            <pc:sldMk cId="3717761899" sldId="312"/>
            <ac:picMk id="10" creationId="{F3342C8A-33E6-4C96-ADEC-7DA4301133D8}"/>
          </ac:picMkLst>
        </pc:picChg>
        <pc:picChg chg="del">
          <ac:chgData name="genival.bento@outlook.com" userId="4304fcc142cbe612" providerId="LiveId" clId="{DC3E5DA7-81A1-4321-A48B-001F911C51D8}" dt="2021-10-22T22:21:16.279" v="166" actId="478"/>
          <ac:picMkLst>
            <pc:docMk/>
            <pc:sldMk cId="3717761899" sldId="312"/>
            <ac:picMk id="12" creationId="{FE76187C-229F-4A89-8AB0-07C3F368EE3D}"/>
          </ac:picMkLst>
        </pc:picChg>
        <pc:picChg chg="del">
          <ac:chgData name="genival.bento@outlook.com" userId="4304fcc142cbe612" providerId="LiveId" clId="{DC3E5DA7-81A1-4321-A48B-001F911C51D8}" dt="2021-10-22T22:21:16.279" v="166" actId="478"/>
          <ac:picMkLst>
            <pc:docMk/>
            <pc:sldMk cId="3717761899" sldId="312"/>
            <ac:picMk id="14" creationId="{7E59345D-32C4-4694-ACD0-4483359B84A7}"/>
          </ac:picMkLst>
        </pc:picChg>
        <pc:picChg chg="del">
          <ac:chgData name="genival.bento@outlook.com" userId="4304fcc142cbe612" providerId="LiveId" clId="{DC3E5DA7-81A1-4321-A48B-001F911C51D8}" dt="2021-10-22T22:21:16.279" v="166" actId="478"/>
          <ac:picMkLst>
            <pc:docMk/>
            <pc:sldMk cId="3717761899" sldId="312"/>
            <ac:picMk id="16" creationId="{9372DC9F-FF01-4081-AA10-06D17BEED25E}"/>
          </ac:picMkLst>
        </pc:picChg>
        <pc:picChg chg="del">
          <ac:chgData name="genival.bento@outlook.com" userId="4304fcc142cbe612" providerId="LiveId" clId="{DC3E5DA7-81A1-4321-A48B-001F911C51D8}" dt="2021-10-22T22:21:16.279" v="166" actId="478"/>
          <ac:picMkLst>
            <pc:docMk/>
            <pc:sldMk cId="3717761899" sldId="312"/>
            <ac:picMk id="18" creationId="{FDD1E14D-3391-443F-A435-106D315063D2}"/>
          </ac:picMkLst>
        </pc:picChg>
        <pc:picChg chg="del">
          <ac:chgData name="genival.bento@outlook.com" userId="4304fcc142cbe612" providerId="LiveId" clId="{DC3E5DA7-81A1-4321-A48B-001F911C51D8}" dt="2021-10-22T22:21:16.279" v="166" actId="478"/>
          <ac:picMkLst>
            <pc:docMk/>
            <pc:sldMk cId="3717761899" sldId="312"/>
            <ac:picMk id="20" creationId="{759EC081-9441-4317-9508-00761F6EF787}"/>
          </ac:picMkLst>
        </pc:picChg>
        <pc:picChg chg="del">
          <ac:chgData name="genival.bento@outlook.com" userId="4304fcc142cbe612" providerId="LiveId" clId="{DC3E5DA7-81A1-4321-A48B-001F911C51D8}" dt="2021-10-22T23:26:29.695" v="423" actId="478"/>
          <ac:picMkLst>
            <pc:docMk/>
            <pc:sldMk cId="3717761899" sldId="312"/>
            <ac:picMk id="22" creationId="{682BAFEF-35E3-4113-ABAD-B359D011D2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E2AD5-2F97-4C22-A4B0-3701539C13EA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71A3B-9D72-4855-9087-A2D1E1448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98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71A3B-9D72-4855-9087-A2D1E144899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24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600" b="1" dirty="0"/>
              <a:t>Charles</a:t>
            </a:r>
            <a:r>
              <a:rPr lang="pt-BR" sz="1600" b="1" baseline="0" dirty="0"/>
              <a:t> e Danilo</a:t>
            </a:r>
            <a:endParaRPr lang="pt-BR" sz="1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71A3B-9D72-4855-9087-A2D1E144899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61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C4AF0-8A4A-49CB-ADA4-78AA2FBA0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ED0E5B-B0FE-4470-B772-6D3BC66E8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99AD0E-F8DE-4E41-AEEB-6015B3E0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FFD275-B9DD-4ED4-B454-5A2042F5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4DD62E-2DC9-4E5A-9820-0C9EB601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86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F48BA-9C94-43C8-B41E-3925736C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DD4B0A-3226-4302-BE5C-B80EFBA8B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FEFADE-7A6F-487A-BCB5-BE0499B2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BBF06-4B7C-4E1A-AC5D-FD9BC850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A7A30C-0D16-4E5A-8347-A0125AA1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89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585B87-0009-41DA-94FB-453F7F737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9A8475-CB39-4886-8AB1-8178DC0E4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F76231-6A9E-4B38-AE12-EE5FBDCD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1B1F61-595B-4803-AA8C-102F338B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8B05D8-08A8-4353-8E8C-30197733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3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4BA36-2A17-471B-8ADD-C27D620B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B4F0B1-27C0-4B3F-A9BC-726E013E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7FF78D-8189-4BC0-A924-B0857D96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C09D77-9E18-463E-AB5A-17777D8D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EB8A67-8D99-4A45-82E6-32AD0FF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80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ABA1E-F7AE-47CC-BA54-C1BBC246D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5178A5-AF0D-4328-8206-81783BA07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61237-FF2B-4DF1-BB79-86874D24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C49869-4D6D-4749-812B-1884AB4C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6CB39E-17BC-4848-B8D2-E669B24C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73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EBE69-9255-417A-9FF7-4A95630C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53FFDF-A24B-4A6A-8AED-ECC1CDAAD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51CD68-BCB7-4519-AE0F-0C2073F42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34C4C6-2216-4D56-A790-D40929FB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2DCD0E-D42B-43E6-AAA3-7ED86049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D9223C-482B-49A3-9203-44537865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1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31984-FF05-49D3-A2A1-F64CAC9A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F0242C-E19C-45A1-9A79-A6EB07BFA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F7AC2B-D5CB-4D7A-9951-34812AE4B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63A95B-1250-4877-81EC-6D4D91638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D31748-A30D-4D3F-AC2C-FFAA787A5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6CD84C-4BA4-4B60-82EC-151C4B50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D7C66EC-9827-426B-AEB2-55AE1A81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6D1571-2806-46BD-B399-A1EA5037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38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891E2-AB9A-4977-9545-CE98B34A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0500275-D8CD-4519-A462-F256A3C4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97C32A-A622-465F-AA18-A66B1802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690FB2-68F4-47B5-A300-84093AF6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61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673EB09-3E81-4ECA-9E99-00BF13ED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090C4D-0A65-4E9B-B60E-615113BE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56A8B5-C248-4F94-AD15-061E4C5E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27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28F43-2CC9-4CE5-AFFC-18176715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01761D-33B9-4277-A587-D0B27FD7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8396DF-5D4A-432A-AA01-F72637229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096634-FC28-4A5A-A280-B7E1F3DC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BD11C3-6C0E-4ECA-8059-8316D2B9C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8BF4EA-A1A6-45C3-AC99-E42059A6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42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456A5-7390-4558-AB7C-8610025B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C7256D-DEE7-41CF-9365-B2E844894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5ADA1C-D81E-4758-82D9-ED92EC70D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D84A28-8886-4E25-9A38-B876DBBB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312206-A6FA-4883-8815-7589B092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A9FC8E-C09E-43BD-A8F5-3B8C4F3D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93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E5CA7C7-62B9-4D3D-A6EB-D249C24B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6429D7-74C5-4112-BFE3-B53BCD02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9693D-08D9-489A-9759-34054C640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EC2BD-586D-479C-9F63-349BCF173FF8}" type="datetimeFigureOut">
              <a:rPr lang="pt-BR" smtClean="0"/>
              <a:t>22/10/2021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45073C-73A5-43D0-985F-691770627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CBE53B-4A5F-46D8-9547-A2B5158B9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2C13D-9BD6-42E4-9B26-009116180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89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undo azul papel">
            <a:extLst>
              <a:ext uri="{FF2B5EF4-FFF2-40B4-BE49-F238E27FC236}">
                <a16:creationId xmlns:a16="http://schemas.microsoft.com/office/drawing/2014/main" id="{58954BBA-712C-47C1-A660-7C892E43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A910D3-4FB6-4FDF-BAB3-6C0B0DC31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11" y="2180362"/>
            <a:ext cx="5106575" cy="2302426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65E7F7D6-350F-4974-869E-79220638F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9519"/>
          <a:stretch/>
        </p:blipFill>
        <p:spPr>
          <a:xfrm>
            <a:off x="8694057" y="5191429"/>
            <a:ext cx="2754035" cy="167745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80B14D9-E399-46DB-9E6B-5AFBCB94F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020" y="5660723"/>
            <a:ext cx="2375215" cy="114747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653DAE5-715B-4A01-82A8-E07101690B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3"/>
          <a:stretch/>
        </p:blipFill>
        <p:spPr>
          <a:xfrm>
            <a:off x="402460" y="5527963"/>
            <a:ext cx="1633711" cy="9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9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3D9858F-FEE1-43FE-A194-083EEB67B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94" y="1167986"/>
            <a:ext cx="10644540" cy="55970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422C034-9729-4EF7-919C-8019B006E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4" y="5026863"/>
            <a:ext cx="311899" cy="3118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80AEDF6-CABC-499D-B8DF-513BD26D8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4" y="136821"/>
            <a:ext cx="828223" cy="1031165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9052350-38CA-4429-8780-02CC0A1B7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69837"/>
              </p:ext>
            </p:extLst>
          </p:nvPr>
        </p:nvGraphicFramePr>
        <p:xfrm>
          <a:off x="422794" y="136821"/>
          <a:ext cx="740308" cy="78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879200" imgH="1993320" progId="Photoshop.Image.13">
                  <p:embed/>
                </p:oleObj>
              </mc:Choice>
              <mc:Fallback>
                <p:oleObj name="Image" r:id="rId6" imgW="1879200" imgH="1993320" progId="Photoshop.Image.13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9052350-38CA-4429-8780-02CC0A1B7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2794" y="136821"/>
                        <a:ext cx="740308" cy="785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19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1A910D3-4FB6-4FDF-BAB3-6C0B0DC31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5" y="5850284"/>
            <a:ext cx="1704145" cy="76835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80B14D9-E399-46DB-9E6B-5AFBCB94FE5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270220" y="5471162"/>
            <a:ext cx="2375215" cy="114747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00418EE-AAE3-4134-90BF-053D9665C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11" y="2471670"/>
            <a:ext cx="5834378" cy="299949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F744CE6-81DE-4830-86BA-51F871F42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337" y="1950135"/>
            <a:ext cx="311532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1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6F97F1E-9BAE-4D1A-88F7-21D5206B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00" y="82592"/>
            <a:ext cx="4057430" cy="405743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516ADE6-BA88-4E76-8568-740F5B8E0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641" y="3836395"/>
            <a:ext cx="6992718" cy="2280102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F34CA628-6FBC-4A70-A8CE-0773D2759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09" y="785734"/>
            <a:ext cx="1725118" cy="172511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A06BE35-F297-4EEC-9318-A70F4C2A90CF}"/>
              </a:ext>
            </a:extLst>
          </p:cNvPr>
          <p:cNvSpPr txBox="1"/>
          <p:nvPr/>
        </p:nvSpPr>
        <p:spPr>
          <a:xfrm>
            <a:off x="9763393" y="2510852"/>
            <a:ext cx="1725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263238"/>
                </a:solidFill>
              </a:rPr>
              <a:t>Acesse o material pelo </a:t>
            </a:r>
            <a:r>
              <a:rPr lang="pt-BR" sz="1600" dirty="0" err="1">
                <a:solidFill>
                  <a:srgbClr val="263238"/>
                </a:solidFill>
              </a:rPr>
              <a:t>QRCode</a:t>
            </a:r>
            <a:endParaRPr lang="pt-BR" sz="1600" dirty="0">
              <a:solidFill>
                <a:srgbClr val="263238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8D1CB88-2A28-4D9B-B4C8-13AA7872D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5725234"/>
            <a:ext cx="828223" cy="1031165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DF8FFAB-C9FC-40AD-B8B7-EED4DD1B2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49505"/>
              </p:ext>
            </p:extLst>
          </p:nvPr>
        </p:nvGraphicFramePr>
        <p:xfrm>
          <a:off x="495366" y="5848152"/>
          <a:ext cx="740308" cy="78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879200" imgH="1993320" progId="Photoshop.Image.13">
                  <p:embed/>
                </p:oleObj>
              </mc:Choice>
              <mc:Fallback>
                <p:oleObj name="Image" r:id="rId6" imgW="1879200" imgH="1993320" progId="Photoshop.Image.13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ADF8FFAB-C9FC-40AD-B8B7-EED4DD1B2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66" y="5848152"/>
                        <a:ext cx="740308" cy="785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88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98EFB61-5742-4415-AB05-8E8BC81BD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7" b="19599"/>
          <a:stretch/>
        </p:blipFill>
        <p:spPr>
          <a:xfrm>
            <a:off x="289377" y="2374926"/>
            <a:ext cx="5232041" cy="339634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C79309-B57E-4C0C-ABEF-E752A87F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53" y="659105"/>
            <a:ext cx="3950550" cy="184724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310F73F-74D3-4D62-8BF5-C13433EE5B37}"/>
              </a:ext>
            </a:extLst>
          </p:cNvPr>
          <p:cNvSpPr txBox="1"/>
          <p:nvPr/>
        </p:nvSpPr>
        <p:spPr>
          <a:xfrm>
            <a:off x="6526439" y="659105"/>
            <a:ext cx="525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Genival Júnior</a:t>
            </a:r>
          </a:p>
          <a:p>
            <a:r>
              <a:rPr lang="pt-BR" sz="2400" dirty="0"/>
              <a:t>Professor de Filosofia e Sociologia</a:t>
            </a:r>
          </a:p>
          <a:p>
            <a:r>
              <a:rPr lang="pt-BR" sz="2400" dirty="0"/>
              <a:t>(genival.junior@colegioagora.com)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10F73F-74D3-4D62-8BF5-C13433EE5B37}"/>
              </a:ext>
            </a:extLst>
          </p:cNvPr>
          <p:cNvSpPr txBox="1"/>
          <p:nvPr/>
        </p:nvSpPr>
        <p:spPr>
          <a:xfrm>
            <a:off x="6526439" y="2374926"/>
            <a:ext cx="525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Matheus Rodrigues</a:t>
            </a:r>
          </a:p>
          <a:p>
            <a:r>
              <a:rPr lang="pt-BR" sz="2400" dirty="0"/>
              <a:t>Professor de História</a:t>
            </a:r>
          </a:p>
          <a:p>
            <a:r>
              <a:rPr lang="pt-BR" sz="2400" dirty="0"/>
              <a:t>(matheus.rodrigues@colegioagora.com)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10F73F-74D3-4D62-8BF5-C13433EE5B37}"/>
              </a:ext>
            </a:extLst>
          </p:cNvPr>
          <p:cNvSpPr txBox="1"/>
          <p:nvPr/>
        </p:nvSpPr>
        <p:spPr>
          <a:xfrm>
            <a:off x="6526438" y="4050080"/>
            <a:ext cx="525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/>
              <a:t>Sáhira</a:t>
            </a:r>
            <a:r>
              <a:rPr lang="pt-BR" sz="2400" b="1" dirty="0"/>
              <a:t> Celestino</a:t>
            </a:r>
          </a:p>
          <a:p>
            <a:r>
              <a:rPr lang="pt-BR" sz="2400" dirty="0"/>
              <a:t>Professora de Geografia</a:t>
            </a:r>
          </a:p>
          <a:p>
            <a:r>
              <a:rPr lang="pt-BR" sz="2400" dirty="0"/>
              <a:t>(sahira.celestino@colegioagora.com)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FD94BBF-A98B-4522-A264-D80F47D0A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5725234"/>
            <a:ext cx="828223" cy="1031165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4B6BAE2-2C9C-4D94-8FB7-4C2E9D662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49505"/>
              </p:ext>
            </p:extLst>
          </p:nvPr>
        </p:nvGraphicFramePr>
        <p:xfrm>
          <a:off x="495366" y="5848152"/>
          <a:ext cx="740308" cy="78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879200" imgH="1993320" progId="Photoshop.Image.13">
                  <p:embed/>
                </p:oleObj>
              </mc:Choice>
              <mc:Fallback>
                <p:oleObj name="Image" r:id="rId5" imgW="1879200" imgH="1993320" progId="Photoshop.Image.13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4B6BAE2-2C9C-4D94-8FB7-4C2E9D662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66" y="5848152"/>
                        <a:ext cx="740308" cy="785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5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B6CADDE8-11E8-4C1C-8BC7-FAA276353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5725234"/>
            <a:ext cx="828223" cy="10311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AC3C1D6-3536-4018-BF96-EFA0064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215" y="112196"/>
            <a:ext cx="5255207" cy="128636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C6897B5-F147-4D81-B584-F1EA162EB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88" y="1398563"/>
            <a:ext cx="11199323" cy="5054022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D88FEDB0-41B3-43B0-BD08-B7DA5E0BF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315311"/>
              </p:ext>
            </p:extLst>
          </p:nvPr>
        </p:nvGraphicFramePr>
        <p:xfrm>
          <a:off x="495366" y="5848152"/>
          <a:ext cx="740308" cy="78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879200" imgH="1993320" progId="Photoshop.Image.13">
                  <p:embed/>
                </p:oleObj>
              </mc:Choice>
              <mc:Fallback>
                <p:oleObj name="Image" r:id="rId6" imgW="1879200" imgH="1993320" progId="Photoshop.Image.13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88FEDB0-41B3-43B0-BD08-B7DA5E0BF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66" y="5848152"/>
                        <a:ext cx="740308" cy="785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76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3F289D2-D6AB-4887-9BEB-DBF9649D0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4" y="136821"/>
            <a:ext cx="828223" cy="10311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7A5105F-E3AE-466A-8A56-673CBE09A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48" y="1167986"/>
            <a:ext cx="10606103" cy="53284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0F34FD4-CDA2-4697-832E-C4120F503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3" y="5048294"/>
            <a:ext cx="311899" cy="311899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3436882-8ADA-441B-A0A6-0042BBE06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42471"/>
              </p:ext>
            </p:extLst>
          </p:nvPr>
        </p:nvGraphicFramePr>
        <p:xfrm>
          <a:off x="422794" y="136821"/>
          <a:ext cx="740308" cy="78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879200" imgH="1993320" progId="Photoshop.Image.13">
                  <p:embed/>
                </p:oleObj>
              </mc:Choice>
              <mc:Fallback>
                <p:oleObj name="Image" r:id="rId5" imgW="1879200" imgH="1993320" progId="Photoshop.Image.13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3436882-8ADA-441B-A0A6-0042BBE06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794" y="136821"/>
                        <a:ext cx="740308" cy="785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69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C5A66D-F38F-46DC-B636-284DC5036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48" y="1167985"/>
            <a:ext cx="10649686" cy="56297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901A24D-2391-4807-B444-27B4D6F61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4" y="4979238"/>
            <a:ext cx="311899" cy="3118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03BD148-7BC9-432A-8B2F-8901D6176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4" y="136821"/>
            <a:ext cx="828223" cy="1031165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91A1BBFB-AB99-4C8E-BACE-D8398CAD7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69837"/>
              </p:ext>
            </p:extLst>
          </p:nvPr>
        </p:nvGraphicFramePr>
        <p:xfrm>
          <a:off x="422794" y="136821"/>
          <a:ext cx="740308" cy="78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879200" imgH="1993320" progId="Photoshop.Image.13">
                  <p:embed/>
                </p:oleObj>
              </mc:Choice>
              <mc:Fallback>
                <p:oleObj name="Image" r:id="rId5" imgW="1879200" imgH="1993320" progId="Photoshop.Image.13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91A1BBFB-AB99-4C8E-BACE-D8398CAD79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794" y="136821"/>
                        <a:ext cx="740308" cy="785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89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081375E-C3E2-418D-BC39-B56EB2777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66" y="1167985"/>
            <a:ext cx="10679667" cy="58805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0EFF56F-DFE9-45D9-9281-B5E5C5B00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0" y="5619794"/>
            <a:ext cx="311899" cy="31189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F1DEB46-B660-4F16-BA5E-98332F6EB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4" y="136821"/>
            <a:ext cx="828223" cy="1031165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854AE10-180F-4710-80E7-73CDDAB3E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69837"/>
              </p:ext>
            </p:extLst>
          </p:nvPr>
        </p:nvGraphicFramePr>
        <p:xfrm>
          <a:off x="422794" y="136821"/>
          <a:ext cx="740308" cy="78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879200" imgH="1993320" progId="Photoshop.Image.13">
                  <p:embed/>
                </p:oleObj>
              </mc:Choice>
              <mc:Fallback>
                <p:oleObj name="Image" r:id="rId5" imgW="1879200" imgH="1993320" progId="Photoshop.Image.13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4854AE10-180F-4710-80E7-73CDDAB3E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794" y="136821"/>
                        <a:ext cx="740308" cy="785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5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BC6E28-1B12-4CAF-B538-5526D7AB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89" y="1167986"/>
            <a:ext cx="10621112" cy="50963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3B53194-DA4C-43D9-B933-C2DBCB3D0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7" y="4233906"/>
            <a:ext cx="311899" cy="3118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B738604-4822-4CF6-A3F9-35F84BBF2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4" y="136821"/>
            <a:ext cx="828223" cy="1031165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1A5210F3-50F0-409E-BB05-17693713C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69837"/>
              </p:ext>
            </p:extLst>
          </p:nvPr>
        </p:nvGraphicFramePr>
        <p:xfrm>
          <a:off x="422794" y="136821"/>
          <a:ext cx="740308" cy="78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879200" imgH="1993320" progId="Photoshop.Image.13">
                  <p:embed/>
                </p:oleObj>
              </mc:Choice>
              <mc:Fallback>
                <p:oleObj name="Image" r:id="rId5" imgW="1879200" imgH="1993320" progId="Photoshop.Image.13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1A5210F3-50F0-409E-BB05-17693713C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794" y="136821"/>
                        <a:ext cx="740308" cy="785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86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3593F6-8308-4D5C-855E-0332BE7F2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8" y="1167985"/>
            <a:ext cx="10494415" cy="55536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0E77CE5-44B9-4514-840F-2D183A7B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3" y="5000669"/>
            <a:ext cx="311899" cy="3118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F05938-6B7A-4D56-ACD2-928AF3970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4" y="136821"/>
            <a:ext cx="828223" cy="1031165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259DD5E-F997-4A5C-87F0-5E826266A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69837"/>
              </p:ext>
            </p:extLst>
          </p:nvPr>
        </p:nvGraphicFramePr>
        <p:xfrm>
          <a:off x="422794" y="136821"/>
          <a:ext cx="740308" cy="78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879200" imgH="1993320" progId="Photoshop.Image.13">
                  <p:embed/>
                </p:oleObj>
              </mc:Choice>
              <mc:Fallback>
                <p:oleObj name="Image" r:id="rId5" imgW="1879200" imgH="1993320" progId="Photoshop.Image.13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9259DD5E-F997-4A5C-87F0-5E826266A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794" y="136821"/>
                        <a:ext cx="740308" cy="785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47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54</Words>
  <Application>Microsoft Office PowerPoint</Application>
  <PresentationFormat>Widescreen</PresentationFormat>
  <Paragraphs>13</Paragraphs>
  <Slides>11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Adobe Photoshop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Genival Júnior</dc:creator>
  <cp:lastModifiedBy>genival.bento@outlook.com</cp:lastModifiedBy>
  <cp:revision>122</cp:revision>
  <dcterms:created xsi:type="dcterms:W3CDTF">2021-02-08T21:58:36Z</dcterms:created>
  <dcterms:modified xsi:type="dcterms:W3CDTF">2021-10-22T23:27:25Z</dcterms:modified>
</cp:coreProperties>
</file>